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15729D-5772-436D-BC73-E61D7BDB93E8}" type="datetimeFigureOut">
              <a:rPr lang="en-US" smtClean="0"/>
              <a:pPr/>
              <a:t>20/08/2016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C58276-0DDF-4418-943A-2B44B7255C2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15729D-5772-436D-BC73-E61D7BDB93E8}" type="datetimeFigureOut">
              <a:rPr lang="en-US" smtClean="0"/>
              <a:pPr/>
              <a:t>20/08/2016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C58276-0DDF-4418-943A-2B44B7255C2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15729D-5772-436D-BC73-E61D7BDB93E8}" type="datetimeFigureOut">
              <a:rPr lang="en-US" smtClean="0"/>
              <a:pPr/>
              <a:t>20/08/2016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C58276-0DDF-4418-943A-2B44B7255C2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15729D-5772-436D-BC73-E61D7BDB93E8}" type="datetimeFigureOut">
              <a:rPr lang="en-US" smtClean="0"/>
              <a:pPr/>
              <a:t>20/08/2016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C58276-0DDF-4418-943A-2B44B7255C2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15729D-5772-436D-BC73-E61D7BDB93E8}" type="datetimeFigureOut">
              <a:rPr lang="en-US" smtClean="0"/>
              <a:pPr/>
              <a:t>20/08/2016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C58276-0DDF-4418-943A-2B44B7255C2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15729D-5772-436D-BC73-E61D7BDB93E8}" type="datetimeFigureOut">
              <a:rPr lang="en-US" smtClean="0"/>
              <a:pPr/>
              <a:t>20/08/2016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C58276-0DDF-4418-943A-2B44B7255C2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15729D-5772-436D-BC73-E61D7BDB93E8}" type="datetimeFigureOut">
              <a:rPr lang="en-US" smtClean="0"/>
              <a:pPr/>
              <a:t>20/08/2016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C58276-0DDF-4418-943A-2B44B7255C2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15729D-5772-436D-BC73-E61D7BDB93E8}" type="datetimeFigureOut">
              <a:rPr lang="en-US" smtClean="0"/>
              <a:pPr/>
              <a:t>20/08/2016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C58276-0DDF-4418-943A-2B44B7255C2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15729D-5772-436D-BC73-E61D7BDB93E8}" type="datetimeFigureOut">
              <a:rPr lang="en-US" smtClean="0"/>
              <a:pPr/>
              <a:t>20/08/2016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C58276-0DDF-4418-943A-2B44B7255C2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15729D-5772-436D-BC73-E61D7BDB93E8}" type="datetimeFigureOut">
              <a:rPr lang="en-US" smtClean="0"/>
              <a:pPr/>
              <a:t>20/08/2016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C58276-0DDF-4418-943A-2B44B7255C2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15729D-5772-436D-BC73-E61D7BDB93E8}" type="datetimeFigureOut">
              <a:rPr lang="en-US" smtClean="0"/>
              <a:pPr/>
              <a:t>20/08/2016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C58276-0DDF-4418-943A-2B44B7255C2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15729D-5772-436D-BC73-E61D7BDB93E8}" type="datetimeFigureOut">
              <a:rPr lang="en-US" smtClean="0"/>
              <a:pPr/>
              <a:t>20/08/2016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C58276-0DDF-4418-943A-2B44B7255C2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914400" y="1600200"/>
            <a:ext cx="7238905" cy="3785652"/>
          </a:xfrm>
          <a:prstGeom prst="rect">
            <a:avLst/>
          </a:prstGeom>
        </p:spPr>
        <p:txBody>
          <a:bodyPr wrap="none">
            <a:spAutoFit/>
          </a:bodyPr>
          <a:lstStyle/>
          <a:p>
            <a:pPr lvl="0" algn="ctr" fontAlgn="base">
              <a:spcBef>
                <a:spcPct val="0"/>
              </a:spcBef>
              <a:spcAft>
                <a:spcPct val="0"/>
              </a:spcAft>
            </a:pPr>
            <a:r>
              <a:rPr lang="en-US" sz="4800" b="1" smtClean="0">
                <a:solidFill>
                  <a:srgbClr val="FF0000"/>
                </a:solidFill>
                <a:latin typeface="Arial" pitchFamily="34" charset="0"/>
                <a:ea typeface="Times New Roman" pitchFamily="18" charset="0"/>
                <a:cs typeface="Times New Roman" pitchFamily="18" charset="0"/>
              </a:rPr>
              <a:t>Power Conservation </a:t>
            </a:r>
            <a:endParaRPr lang="en-US" sz="4800" b="1" dirty="0" smtClean="0">
              <a:solidFill>
                <a:srgbClr val="FF0000"/>
              </a:solidFill>
              <a:latin typeface="Arial" pitchFamily="34" charset="0"/>
              <a:ea typeface="Times New Roman" pitchFamily="18" charset="0"/>
              <a:cs typeface="Times New Roman" pitchFamily="18" charset="0"/>
            </a:endParaRPr>
          </a:p>
          <a:p>
            <a:pPr lvl="0" fontAlgn="base">
              <a:spcBef>
                <a:spcPct val="0"/>
              </a:spcBef>
              <a:spcAft>
                <a:spcPct val="0"/>
              </a:spcAft>
            </a:pPr>
            <a:r>
              <a:rPr lang="en-US" sz="4800" b="1" dirty="0" smtClean="0">
                <a:solidFill>
                  <a:srgbClr val="FF0000"/>
                </a:solidFill>
                <a:latin typeface="Arial" pitchFamily="34" charset="0"/>
                <a:ea typeface="Times New Roman" pitchFamily="18" charset="0"/>
                <a:cs typeface="Times New Roman" pitchFamily="18" charset="0"/>
              </a:rPr>
              <a:t>By</a:t>
            </a:r>
            <a:r>
              <a:rPr lang="en-US" sz="4800" b="1" dirty="0" smtClean="0">
                <a:solidFill>
                  <a:srgbClr val="FF0000"/>
                </a:solidFill>
                <a:latin typeface="Arial" pitchFamily="34" charset="0"/>
                <a:ea typeface="Times New Roman" pitchFamily="18" charset="0"/>
                <a:cs typeface="Times New Roman" pitchFamily="18" charset="0"/>
              </a:rPr>
              <a:t>.</a:t>
            </a:r>
            <a:r>
              <a:rPr lang="en-US" sz="3600" b="1" dirty="0" smtClean="0">
                <a:solidFill>
                  <a:srgbClr val="FF0000"/>
                </a:solidFill>
                <a:latin typeface="Arial" pitchFamily="34" charset="0"/>
                <a:ea typeface="Times New Roman" pitchFamily="18" charset="0"/>
                <a:cs typeface="Times New Roman" pitchFamily="18" charset="0"/>
              </a:rPr>
              <a:t> </a:t>
            </a:r>
          </a:p>
          <a:p>
            <a:pPr lvl="0" fontAlgn="base">
              <a:spcBef>
                <a:spcPct val="0"/>
              </a:spcBef>
              <a:spcAft>
                <a:spcPct val="0"/>
              </a:spcAft>
            </a:pPr>
            <a:endParaRPr lang="en-US" sz="3600" b="1" dirty="0" smtClean="0">
              <a:solidFill>
                <a:srgbClr val="FF0000"/>
              </a:solidFill>
              <a:latin typeface="Arial" pitchFamily="34" charset="0"/>
              <a:ea typeface="Times New Roman" pitchFamily="18" charset="0"/>
              <a:cs typeface="Times New Roman" pitchFamily="18" charset="0"/>
            </a:endParaRPr>
          </a:p>
          <a:p>
            <a:pPr lvl="0" algn="ctr" fontAlgn="base">
              <a:spcBef>
                <a:spcPct val="0"/>
              </a:spcBef>
              <a:spcAft>
                <a:spcPct val="0"/>
              </a:spcAft>
            </a:pPr>
            <a:r>
              <a:rPr kumimoji="0" lang="en-US" sz="3600" b="1" i="0" u="none" strike="noStrike" cap="none" normalizeH="0" dirty="0" smtClean="0">
                <a:ln>
                  <a:noFill/>
                </a:ln>
                <a:solidFill>
                  <a:srgbClr val="FF0000"/>
                </a:solidFill>
                <a:effectLst/>
                <a:latin typeface="Arial" pitchFamily="34" charset="0"/>
                <a:ea typeface="Times New Roman" pitchFamily="18" charset="0"/>
                <a:cs typeface="Times New Roman" pitchFamily="18" charset="0"/>
              </a:rPr>
              <a:t>MISRI KHAN KHOSO </a:t>
            </a:r>
          </a:p>
          <a:p>
            <a:pPr lvl="0" algn="ctr" fontAlgn="base">
              <a:spcBef>
                <a:spcPct val="0"/>
              </a:spcBef>
              <a:spcAft>
                <a:spcPct val="0"/>
              </a:spcAft>
            </a:pPr>
            <a:r>
              <a:rPr lang="en-US" sz="3600" b="1" dirty="0" smtClean="0">
                <a:solidFill>
                  <a:srgbClr val="FF0000"/>
                </a:solidFill>
                <a:latin typeface="Arial" pitchFamily="34" charset="0"/>
                <a:ea typeface="Times New Roman" pitchFamily="18" charset="0"/>
                <a:cs typeface="Times New Roman" pitchFamily="18" charset="0"/>
              </a:rPr>
              <a:t>DGME</a:t>
            </a:r>
          </a:p>
          <a:p>
            <a:pPr lvl="0" algn="ctr" fontAlgn="base">
              <a:spcBef>
                <a:spcPct val="0"/>
              </a:spcBef>
              <a:spcAft>
                <a:spcPct val="0"/>
              </a:spcAft>
            </a:pPr>
            <a:r>
              <a:rPr kumimoji="0" lang="en-US" sz="3600" b="1" i="0" u="none" strike="noStrike" cap="none" normalizeH="0" dirty="0" smtClean="0">
                <a:ln>
                  <a:noFill/>
                </a:ln>
                <a:solidFill>
                  <a:srgbClr val="FF0000"/>
                </a:solidFill>
                <a:effectLst/>
                <a:latin typeface="Arial" pitchFamily="34" charset="0"/>
                <a:ea typeface="Times New Roman" pitchFamily="18" charset="0"/>
                <a:cs typeface="Times New Roman" pitchFamily="18" charset="0"/>
              </a:rPr>
              <a:t>FARAN SUGAR MILLS LIMITED </a:t>
            </a:r>
            <a:endParaRPr kumimoji="0" lang="en-US" sz="2000" b="0" i="0" u="none" strike="noStrike" cap="none" normalizeH="0" dirty="0" smtClean="0">
              <a:ln>
                <a:noFill/>
              </a:ln>
              <a:solidFill>
                <a:srgbClr val="FF0000"/>
              </a:solidFill>
              <a:effectLst/>
              <a:latin typeface="Arial" pitchFamily="34" charset="0"/>
              <a:ea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28600" y="1143000"/>
            <a:ext cx="86868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eaLnBrk="0" fontAlgn="base" hangingPunct="0">
              <a:spcBef>
                <a:spcPct val="0"/>
              </a:spcBef>
              <a:spcAft>
                <a:spcPct val="0"/>
              </a:spcAft>
            </a:pPr>
            <a:r>
              <a:rPr kumimoji="0" lang="en-US" sz="3200" b="0" i="0" u="none" strike="noStrike" cap="none" normalizeH="0" dirty="0" smtClean="0">
                <a:ln>
                  <a:noFill/>
                </a:ln>
                <a:solidFill>
                  <a:srgbClr val="FF0000"/>
                </a:solidFill>
                <a:effectLst/>
                <a:latin typeface="Arial" pitchFamily="34" charset="0"/>
                <a:ea typeface="Times New Roman" pitchFamily="18" charset="0"/>
                <a:cs typeface="Times New Roman" pitchFamily="18" charset="0"/>
              </a:rPr>
              <a:t>In existing </a:t>
            </a:r>
            <a:r>
              <a:rPr kumimoji="0" lang="en-US" sz="3200" b="0" i="0" u="none" strike="noStrike" cap="none" normalizeH="0" baseline="0" dirty="0" smtClean="0">
                <a:ln>
                  <a:noFill/>
                </a:ln>
                <a:solidFill>
                  <a:srgbClr val="FF0000"/>
                </a:solidFill>
                <a:effectLst/>
                <a:latin typeface="Arial" pitchFamily="34" charset="0"/>
                <a:ea typeface="Times New Roman" pitchFamily="18" charset="0"/>
                <a:cs typeface="Times New Roman" pitchFamily="18" charset="0"/>
              </a:rPr>
              <a:t>scenario efficient usage of energy is necessary. Any Mill cannot survive only on the sugar production as conservative utilization of resources are important. Power Saving and Steam economy are essential requirements of successful and profitable operation of sugar industry. This paper defines the measures which are adopted by </a:t>
            </a:r>
            <a:r>
              <a:rPr lang="en-US" sz="3200" dirty="0" smtClean="0">
                <a:solidFill>
                  <a:srgbClr val="FF0000"/>
                </a:solidFill>
                <a:latin typeface="Arial" pitchFamily="34" charset="0"/>
                <a:ea typeface="Times New Roman" pitchFamily="18" charset="0"/>
                <a:cs typeface="Times New Roman" pitchFamily="18" charset="0"/>
              </a:rPr>
              <a:t>F</a:t>
            </a:r>
            <a:r>
              <a:rPr kumimoji="0" lang="en-US" sz="3200" b="0" i="0" u="none" strike="noStrike" cap="none" normalizeH="0" baseline="0" dirty="0" smtClean="0">
                <a:ln>
                  <a:noFill/>
                </a:ln>
                <a:solidFill>
                  <a:srgbClr val="FF0000"/>
                </a:solidFill>
                <a:effectLst/>
                <a:latin typeface="Arial" pitchFamily="34" charset="0"/>
                <a:ea typeface="Times New Roman" pitchFamily="18" charset="0"/>
                <a:cs typeface="Times New Roman" pitchFamily="18" charset="0"/>
              </a:rPr>
              <a:t>aran Sugar Mills LTD (FSML) for Power </a:t>
            </a:r>
            <a:r>
              <a:rPr kumimoji="0" lang="en-US" sz="3200" b="0" i="0" u="none" strike="noStrike" cap="none" normalizeH="0" baseline="0" dirty="0" smtClean="0">
                <a:ln>
                  <a:noFill/>
                </a:ln>
                <a:solidFill>
                  <a:srgbClr val="FF0000"/>
                </a:solidFill>
                <a:effectLst/>
                <a:latin typeface="Arial" pitchFamily="34" charset="0"/>
                <a:ea typeface="Times New Roman" pitchFamily="18" charset="0"/>
                <a:cs typeface="Times New Roman" pitchFamily="18" charset="0"/>
              </a:rPr>
              <a:t>Conservation</a:t>
            </a:r>
            <a:r>
              <a:rPr lang="en-US" sz="3200" dirty="0" smtClean="0">
                <a:solidFill>
                  <a:srgbClr val="FF0000"/>
                </a:solidFill>
                <a:latin typeface="Arial" pitchFamily="34" charset="0"/>
                <a:ea typeface="Times New Roman" pitchFamily="18" charset="0"/>
                <a:cs typeface="Times New Roman" pitchFamily="18" charset="0"/>
              </a:rPr>
              <a:t> </a:t>
            </a:r>
            <a:r>
              <a:rPr lang="en-US" sz="3200" dirty="0" smtClean="0">
                <a:solidFill>
                  <a:srgbClr val="FF0000"/>
                </a:solidFill>
                <a:latin typeface="Arial" pitchFamily="34" charset="0"/>
                <a:ea typeface="Times New Roman" pitchFamily="18" charset="0"/>
                <a:cs typeface="Times New Roman" pitchFamily="18" charset="0"/>
              </a:rPr>
              <a:t>as we all know that </a:t>
            </a:r>
            <a:r>
              <a:rPr kumimoji="0" lang="en-US" sz="3200" i="0" u="none" strike="noStrike" cap="none" normalizeH="0" baseline="0" dirty="0" smtClean="0">
                <a:ln>
                  <a:noFill/>
                </a:ln>
                <a:solidFill>
                  <a:srgbClr val="FF0000"/>
                </a:solidFill>
                <a:effectLst/>
                <a:latin typeface="Arial" pitchFamily="34" charset="0"/>
                <a:ea typeface="Times New Roman" pitchFamily="18" charset="0"/>
                <a:cs typeface="Times New Roman" pitchFamily="18" charset="0"/>
              </a:rPr>
              <a:t> “</a:t>
            </a:r>
            <a:r>
              <a:rPr kumimoji="0" lang="en-US" sz="3200" b="1" i="0" u="none" strike="noStrike" cap="none" normalizeH="0" baseline="0" dirty="0" smtClean="0">
                <a:ln>
                  <a:noFill/>
                </a:ln>
                <a:solidFill>
                  <a:srgbClr val="FF0000"/>
                </a:solidFill>
                <a:effectLst/>
                <a:latin typeface="Arial" pitchFamily="34" charset="0"/>
                <a:ea typeface="Times New Roman" pitchFamily="18" charset="0"/>
                <a:cs typeface="Times New Roman" pitchFamily="18" charset="0"/>
              </a:rPr>
              <a:t>more </a:t>
            </a:r>
            <a:r>
              <a:rPr kumimoji="0" lang="en-US" sz="3200" b="1" i="0" u="none" strike="noStrike" cap="none" normalizeH="0" baseline="0" dirty="0" smtClean="0">
                <a:ln>
                  <a:noFill/>
                </a:ln>
                <a:solidFill>
                  <a:srgbClr val="FF0000"/>
                </a:solidFill>
                <a:effectLst/>
                <a:latin typeface="Arial" pitchFamily="34" charset="0"/>
                <a:ea typeface="Times New Roman" pitchFamily="18" charset="0"/>
                <a:cs typeface="Times New Roman" pitchFamily="18" charset="0"/>
              </a:rPr>
              <a:t>you save the </a:t>
            </a:r>
            <a:r>
              <a:rPr lang="en-US" sz="3200" b="1" dirty="0" smtClean="0">
                <a:solidFill>
                  <a:srgbClr val="FF0000"/>
                </a:solidFill>
              </a:rPr>
              <a:t>more you </a:t>
            </a:r>
            <a:r>
              <a:rPr lang="en-US" sz="3200" b="1" dirty="0" smtClean="0">
                <a:solidFill>
                  <a:srgbClr val="FF0000"/>
                </a:solidFill>
              </a:rPr>
              <a:t>sell”. </a:t>
            </a:r>
            <a:r>
              <a:rPr kumimoji="0" lang="en-US" sz="3200" b="1" i="0" u="none" strike="noStrike" cap="none" normalizeH="0" baseline="0" dirty="0" smtClean="0">
                <a:ln>
                  <a:noFill/>
                </a:ln>
                <a:solidFill>
                  <a:srgbClr val="FF0000"/>
                </a:solidFill>
                <a:effectLst/>
                <a:latin typeface="Arial" pitchFamily="34" charset="0"/>
                <a:ea typeface="Times New Roman" pitchFamily="18" charset="0"/>
                <a:cs typeface="Times New Roman" pitchFamily="18" charset="0"/>
              </a:rPr>
              <a:t> </a:t>
            </a:r>
            <a:endParaRPr kumimoji="0" lang="en-US" sz="3200" b="1" i="0" u="none" strike="noStrike" cap="none" normalizeH="0" baseline="0" dirty="0" smtClean="0">
              <a:ln>
                <a:noFill/>
              </a:ln>
              <a:solidFill>
                <a:srgbClr val="FF0000"/>
              </a:solidFill>
              <a:effectLst/>
              <a:latin typeface="Arial" pitchFamily="34" charset="0"/>
              <a:cs typeface="Arial" pitchFamily="34" charset="0"/>
            </a:endParaRPr>
          </a:p>
        </p:txBody>
      </p:sp>
      <p:sp>
        <p:nvSpPr>
          <p:cNvPr id="3" name="Rectangle 2"/>
          <p:cNvSpPr/>
          <p:nvPr/>
        </p:nvSpPr>
        <p:spPr>
          <a:xfrm>
            <a:off x="2590800" y="228600"/>
            <a:ext cx="3145413" cy="707886"/>
          </a:xfrm>
          <a:prstGeom prst="rect">
            <a:avLst/>
          </a:prstGeom>
        </p:spPr>
        <p:txBody>
          <a:bodyPr wrap="none">
            <a:spAutoFit/>
          </a:bodyPr>
          <a:lstStyle/>
          <a:p>
            <a:pPr lvl="0" algn="ctr" fontAlgn="base">
              <a:spcBef>
                <a:spcPct val="0"/>
              </a:spcBef>
              <a:spcAft>
                <a:spcPct val="0"/>
              </a:spcAft>
            </a:pPr>
            <a:r>
              <a:rPr kumimoji="0" lang="en-US" sz="4000" b="1" i="0" u="none" strike="noStrike" cap="none" normalizeH="0" dirty="0" smtClean="0">
                <a:ln>
                  <a:noFill/>
                </a:ln>
                <a:solidFill>
                  <a:srgbClr val="FF0000"/>
                </a:solidFill>
                <a:effectLst/>
                <a:latin typeface="Arial" pitchFamily="34" charset="0"/>
                <a:ea typeface="Times New Roman" pitchFamily="18" charset="0"/>
                <a:cs typeface="Times New Roman" pitchFamily="18" charset="0"/>
              </a:rPr>
              <a:t>ABSTRACT </a:t>
            </a:r>
            <a:endParaRPr kumimoji="0" lang="en-US" sz="4000" b="0" i="0" u="none" strike="noStrike" cap="none" normalizeH="0" dirty="0" smtClean="0">
              <a:ln>
                <a:noFill/>
              </a:ln>
              <a:solidFill>
                <a:srgbClr val="FF0000"/>
              </a:solidFill>
              <a:effectLst/>
              <a:latin typeface="Arial" pitchFamily="34" charset="0"/>
              <a:ea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90</Words>
  <Application>Microsoft Office PowerPoint</Application>
  <PresentationFormat>On-screen Show (4:3)</PresentationFormat>
  <Paragraphs>8</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USER</cp:lastModifiedBy>
  <cp:revision>3</cp:revision>
  <dcterms:created xsi:type="dcterms:W3CDTF">2016-08-20T04:37:13Z</dcterms:created>
  <dcterms:modified xsi:type="dcterms:W3CDTF">2016-08-20T05:11:23Z</dcterms:modified>
</cp:coreProperties>
</file>